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F5CD3C-BF0E-4ED4-82EF-501E1081A17D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F8D484-DCE3-4420-AFD5-868B053593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Почетак буне против дахија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Верске прилике које се помињу у песми и историјске паралеле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Не</a:t>
            </a:r>
            <a:r>
              <a:rPr lang="en-US" b="1" dirty="0" smtClean="0"/>
              <a:t> </a:t>
            </a:r>
            <a:r>
              <a:rPr lang="en-US" b="1" dirty="0" err="1" smtClean="0"/>
              <a:t>може</a:t>
            </a:r>
            <a:r>
              <a:rPr lang="en-US" b="1" dirty="0" smtClean="0"/>
              <a:t> </a:t>
            </a:r>
            <a:r>
              <a:rPr lang="en-US" b="1" dirty="0" err="1" smtClean="0"/>
              <a:t>се</a:t>
            </a:r>
            <a:r>
              <a:rPr lang="en-US" b="1" dirty="0" smtClean="0"/>
              <a:t> </a:t>
            </a:r>
            <a:r>
              <a:rPr lang="en-US" b="1" dirty="0" err="1" smtClean="0"/>
              <a:t>царство</a:t>
            </a:r>
            <a:r>
              <a:rPr lang="en-US" b="1" dirty="0" smtClean="0"/>
              <a:t> </a:t>
            </a:r>
            <a:r>
              <a:rPr lang="en-US" b="1" dirty="0" err="1" smtClean="0"/>
              <a:t>задобити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 err="1" smtClean="0"/>
              <a:t>На</a:t>
            </a:r>
            <a:r>
              <a:rPr lang="en-US" b="1" dirty="0" smtClean="0"/>
              <a:t> </a:t>
            </a:r>
            <a:r>
              <a:rPr lang="en-US" b="1" dirty="0" err="1" smtClean="0"/>
              <a:t>душеку</a:t>
            </a:r>
            <a:r>
              <a:rPr lang="en-US" b="1" dirty="0" smtClean="0"/>
              <a:t> </a:t>
            </a:r>
            <a:r>
              <a:rPr lang="en-US" b="1" dirty="0" err="1" smtClean="0"/>
              <a:t>све</a:t>
            </a:r>
            <a:r>
              <a:rPr lang="en-US" b="1" dirty="0" smtClean="0"/>
              <a:t> </a:t>
            </a:r>
            <a:r>
              <a:rPr lang="en-US" b="1" dirty="0" err="1" smtClean="0"/>
              <a:t>дуван</a:t>
            </a:r>
            <a:r>
              <a:rPr lang="en-US" b="1" dirty="0" smtClean="0"/>
              <a:t> </a:t>
            </a:r>
            <a:r>
              <a:rPr lang="en-US" b="1" dirty="0" err="1" smtClean="0"/>
              <a:t>пушећи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sr-Cyrl-RS" i="1" dirty="0" err="1" smtClean="0"/>
              <a:t>г</a:t>
            </a:r>
            <a:r>
              <a:rPr lang="en-US" i="1" dirty="0" err="1" smtClean="0"/>
              <a:t>решка</a:t>
            </a:r>
            <a:r>
              <a:rPr lang="en-US" i="1" dirty="0" smtClean="0"/>
              <a:t> ,у </a:t>
            </a:r>
            <a:r>
              <a:rPr lang="en-US" i="1" dirty="0" err="1" smtClean="0"/>
              <a:t>време</a:t>
            </a:r>
            <a:r>
              <a:rPr lang="en-US" i="1" dirty="0" smtClean="0"/>
              <a:t> </a:t>
            </a:r>
            <a:r>
              <a:rPr lang="en-US" i="1" dirty="0" err="1" smtClean="0"/>
              <a:t>Косовске</a:t>
            </a:r>
            <a:r>
              <a:rPr lang="en-US" i="1" dirty="0" smtClean="0"/>
              <a:t> </a:t>
            </a:r>
            <a:r>
              <a:rPr lang="en-US" i="1" dirty="0" err="1" smtClean="0"/>
              <a:t>битке</a:t>
            </a:r>
            <a:r>
              <a:rPr lang="en-US" i="1" dirty="0" smtClean="0"/>
              <a:t> </a:t>
            </a:r>
            <a:r>
              <a:rPr lang="en-US" i="1" dirty="0" err="1" smtClean="0"/>
              <a:t>није</a:t>
            </a:r>
            <a:r>
              <a:rPr lang="en-US" i="1" dirty="0" smtClean="0"/>
              <a:t> </a:t>
            </a:r>
            <a:r>
              <a:rPr lang="en-US" i="1" dirty="0" err="1" smtClean="0"/>
              <a:t>био</a:t>
            </a:r>
            <a:r>
              <a:rPr lang="en-US" i="1" dirty="0" smtClean="0"/>
              <a:t> </a:t>
            </a:r>
            <a:r>
              <a:rPr lang="en-US" i="1" dirty="0" err="1" smtClean="0"/>
              <a:t>дуван</a:t>
            </a:r>
            <a:r>
              <a:rPr lang="en-US" i="1" dirty="0" smtClean="0"/>
              <a:t> </a:t>
            </a:r>
            <a:r>
              <a:rPr lang="en-US" i="1" dirty="0" err="1" smtClean="0"/>
              <a:t>пренет</a:t>
            </a:r>
            <a:r>
              <a:rPr lang="en-US" i="1" dirty="0" smtClean="0"/>
              <a:t> </a:t>
            </a:r>
            <a:r>
              <a:rPr lang="en-US" i="1" dirty="0" err="1" smtClean="0"/>
              <a:t>из</a:t>
            </a:r>
            <a:r>
              <a:rPr lang="en-US" i="1" dirty="0" smtClean="0"/>
              <a:t> </a:t>
            </a:r>
            <a:r>
              <a:rPr lang="en-US" i="1" dirty="0" err="1" smtClean="0"/>
              <a:t>Америке</a:t>
            </a:r>
            <a:endParaRPr lang="en-US" i="1" dirty="0" smtClean="0"/>
          </a:p>
          <a:p>
            <a:pPr>
              <a:buNone/>
            </a:pPr>
            <a:r>
              <a:rPr lang="en-US" b="1" dirty="0" err="1" smtClean="0"/>
              <a:t>Не</a:t>
            </a:r>
            <a:r>
              <a:rPr lang="en-US" b="1" dirty="0" smtClean="0"/>
              <a:t> </a:t>
            </a:r>
            <a:r>
              <a:rPr lang="en-US" b="1" dirty="0" err="1" smtClean="0"/>
              <a:t>бојте</a:t>
            </a:r>
            <a:r>
              <a:rPr lang="en-US" b="1" dirty="0" smtClean="0"/>
              <a:t> </a:t>
            </a:r>
            <a:r>
              <a:rPr lang="en-US" b="1" dirty="0" err="1" smtClean="0"/>
              <a:t>се</a:t>
            </a:r>
            <a:r>
              <a:rPr lang="en-US" b="1" dirty="0" smtClean="0"/>
              <a:t> </a:t>
            </a:r>
            <a:r>
              <a:rPr lang="en-US" b="1" dirty="0" err="1" smtClean="0"/>
              <a:t>краља</a:t>
            </a:r>
            <a:r>
              <a:rPr lang="en-US" b="1" dirty="0" smtClean="0"/>
              <a:t> </a:t>
            </a:r>
            <a:r>
              <a:rPr lang="en-US" b="1" dirty="0" err="1" smtClean="0"/>
              <a:t>ниједнога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err="1" smtClean="0"/>
              <a:t>Краљ</a:t>
            </a:r>
            <a:r>
              <a:rPr lang="en-US" b="1" dirty="0" smtClean="0"/>
              <a:t> </a:t>
            </a:r>
            <a:r>
              <a:rPr lang="en-US" b="1" dirty="0" err="1" smtClean="0"/>
              <a:t>на</a:t>
            </a:r>
            <a:r>
              <a:rPr lang="en-US" b="1" dirty="0" smtClean="0"/>
              <a:t> </a:t>
            </a:r>
            <a:r>
              <a:rPr lang="en-US" b="1" dirty="0" err="1" smtClean="0"/>
              <a:t>цара</a:t>
            </a:r>
            <a:r>
              <a:rPr lang="en-US" b="1" dirty="0" smtClean="0"/>
              <a:t> </a:t>
            </a:r>
            <a:r>
              <a:rPr lang="en-US" b="1" dirty="0" err="1" smtClean="0"/>
              <a:t>удрити</a:t>
            </a:r>
            <a:r>
              <a:rPr lang="en-US" b="1" dirty="0" smtClean="0"/>
              <a:t> </a:t>
            </a:r>
            <a:r>
              <a:rPr lang="en-US" b="1" dirty="0" err="1" smtClean="0"/>
              <a:t>неће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i="1" dirty="0" smtClean="0"/>
              <a:t>1804. у </a:t>
            </a:r>
            <a:r>
              <a:rPr lang="en-US" i="1" dirty="0" err="1" smtClean="0"/>
              <a:t>Европи</a:t>
            </a:r>
            <a:r>
              <a:rPr lang="en-US" i="1" dirty="0" smtClean="0"/>
              <a:t> </a:t>
            </a:r>
            <a:r>
              <a:rPr lang="en-US" i="1" dirty="0" err="1" smtClean="0"/>
              <a:t>су</a:t>
            </a:r>
            <a:r>
              <a:rPr lang="en-US" i="1" dirty="0" smtClean="0"/>
              <a:t> </a:t>
            </a:r>
            <a:r>
              <a:rPr lang="en-US" i="1" dirty="0" err="1" smtClean="0"/>
              <a:t>вили</a:t>
            </a:r>
            <a:r>
              <a:rPr lang="en-US" i="1" dirty="0" smtClean="0"/>
              <a:t> </a:t>
            </a:r>
            <a:r>
              <a:rPr lang="en-US" i="1" dirty="0" err="1" smtClean="0"/>
              <a:t>Наполеонови</a:t>
            </a:r>
            <a:r>
              <a:rPr lang="en-US" i="1" dirty="0" smtClean="0"/>
              <a:t> </a:t>
            </a:r>
            <a:r>
              <a:rPr lang="en-US" i="1" dirty="0" err="1" smtClean="0"/>
              <a:t>ратови</a:t>
            </a:r>
            <a:r>
              <a:rPr lang="en-US" i="1" dirty="0" smtClean="0"/>
              <a:t> и </a:t>
            </a:r>
            <a:r>
              <a:rPr lang="en-US" i="1" dirty="0" err="1" smtClean="0"/>
              <a:t>европске</a:t>
            </a:r>
            <a:r>
              <a:rPr lang="en-US" i="1" dirty="0" smtClean="0"/>
              <a:t> </a:t>
            </a:r>
            <a:r>
              <a:rPr lang="en-US" i="1" dirty="0" err="1" smtClean="0"/>
              <a:t>државе</a:t>
            </a:r>
            <a:r>
              <a:rPr lang="en-US" i="1" dirty="0" smtClean="0"/>
              <a:t> </a:t>
            </a:r>
            <a:r>
              <a:rPr lang="en-US" i="1" dirty="0" err="1" smtClean="0"/>
              <a:t>су</a:t>
            </a:r>
            <a:r>
              <a:rPr lang="en-US" i="1" dirty="0" smtClean="0"/>
              <a:t> </a:t>
            </a:r>
            <a:r>
              <a:rPr lang="en-US" i="1" dirty="0" err="1" smtClean="0"/>
              <a:t>биле</a:t>
            </a:r>
            <a:r>
              <a:rPr lang="en-US" i="1" dirty="0" smtClean="0"/>
              <a:t> </a:t>
            </a:r>
            <a:r>
              <a:rPr lang="en-US" i="1" dirty="0" err="1" smtClean="0"/>
              <a:t>тиме</a:t>
            </a:r>
            <a:r>
              <a:rPr lang="en-US" i="1" dirty="0" smtClean="0"/>
              <a:t> </a:t>
            </a:r>
            <a:r>
              <a:rPr lang="en-US" i="1" dirty="0" err="1" smtClean="0"/>
              <a:t>заокупљене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b="1" dirty="0" smtClean="0"/>
              <a:t>17 </a:t>
            </a:r>
            <a:r>
              <a:rPr lang="en-US" b="1" dirty="0" err="1" smtClean="0"/>
              <a:t>нахија</a:t>
            </a:r>
            <a:r>
              <a:rPr lang="en-US" b="1" dirty="0" smtClean="0"/>
              <a:t> </a:t>
            </a:r>
            <a:r>
              <a:rPr lang="en-US" dirty="0" smtClean="0"/>
              <a:t>- </a:t>
            </a:r>
            <a:r>
              <a:rPr lang="en-US" i="1" dirty="0" smtClean="0"/>
              <a:t>12 </a:t>
            </a:r>
            <a:r>
              <a:rPr lang="en-US" i="1" dirty="0" err="1" smtClean="0"/>
              <a:t>нахија</a:t>
            </a:r>
            <a:r>
              <a:rPr lang="en-US" i="1" dirty="0" smtClean="0"/>
              <a:t> и 5 у </a:t>
            </a:r>
            <a:r>
              <a:rPr lang="en-US" i="1" dirty="0" err="1" smtClean="0"/>
              <a:t>којима</a:t>
            </a:r>
            <a:r>
              <a:rPr lang="en-US" i="1" dirty="0" smtClean="0"/>
              <a:t> </a:t>
            </a:r>
            <a:r>
              <a:rPr lang="en-US" i="1" dirty="0" err="1" smtClean="0"/>
              <a:t>су</a:t>
            </a:r>
            <a:r>
              <a:rPr lang="en-US" i="1" dirty="0" smtClean="0"/>
              <a:t> </a:t>
            </a:r>
            <a:r>
              <a:rPr lang="en-US" i="1" dirty="0" err="1" smtClean="0"/>
              <a:t>дахије</a:t>
            </a:r>
            <a:r>
              <a:rPr lang="en-US" i="1" dirty="0" smtClean="0"/>
              <a:t> </a:t>
            </a:r>
            <a:r>
              <a:rPr lang="en-US" i="1" dirty="0" err="1" smtClean="0"/>
              <a:t>имале</a:t>
            </a:r>
            <a:r>
              <a:rPr lang="en-US" i="1" dirty="0" smtClean="0"/>
              <a:t> </a:t>
            </a:r>
            <a:r>
              <a:rPr lang="en-US" i="1" dirty="0" err="1" smtClean="0"/>
              <a:t>власт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Историјске дилеме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err="1" smtClean="0"/>
              <a:t>Алекса</a:t>
            </a:r>
            <a:r>
              <a:rPr lang="en-US" b="1" dirty="0" smtClean="0"/>
              <a:t> и </a:t>
            </a:r>
            <a:r>
              <a:rPr lang="en-US" b="1" dirty="0" err="1" smtClean="0"/>
              <a:t>Јаков</a:t>
            </a:r>
            <a:endParaRPr lang="en-US" b="1" dirty="0" smtClean="0"/>
          </a:p>
          <a:p>
            <a:pPr>
              <a:buNone/>
            </a:pPr>
            <a:r>
              <a:rPr lang="sr-Cyrl-RS" dirty="0" smtClean="0"/>
              <a:t>“</a:t>
            </a:r>
            <a:r>
              <a:rPr lang="en-US" dirty="0" err="1" smtClean="0"/>
              <a:t>Цар</a:t>
            </a:r>
            <a:r>
              <a:rPr lang="en-US" dirty="0" smtClean="0"/>
              <a:t> и </a:t>
            </a:r>
            <a:r>
              <a:rPr lang="en-US" dirty="0" err="1" smtClean="0"/>
              <a:t>ћесар</a:t>
            </a:r>
            <a:r>
              <a:rPr lang="en-US" dirty="0" smtClean="0"/>
              <a:t>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завадише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err="1" smtClean="0"/>
              <a:t>Код</a:t>
            </a:r>
            <a:r>
              <a:rPr lang="en-US" dirty="0" smtClean="0"/>
              <a:t> </a:t>
            </a:r>
            <a:r>
              <a:rPr lang="en-US" dirty="0" err="1" smtClean="0"/>
              <a:t>ћесара</a:t>
            </a:r>
            <a:r>
              <a:rPr lang="en-US" dirty="0" smtClean="0"/>
              <a:t>  </a:t>
            </a:r>
            <a:r>
              <a:rPr lang="en-US" dirty="0" err="1" smtClean="0"/>
              <a:t>обрштнери</a:t>
            </a:r>
            <a:r>
              <a:rPr lang="en-US" dirty="0" smtClean="0"/>
              <a:t> </a:t>
            </a:r>
            <a:r>
              <a:rPr lang="en-US" dirty="0" err="1" smtClean="0"/>
              <a:t>бише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И </a:t>
            </a:r>
            <a:r>
              <a:rPr lang="en-US" dirty="0" err="1" smtClean="0"/>
              <a:t>носише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злата</a:t>
            </a:r>
            <a:r>
              <a:rPr lang="en-US" dirty="0" smtClean="0"/>
              <a:t> </a:t>
            </a:r>
            <a:r>
              <a:rPr lang="en-US" dirty="0" err="1" smtClean="0"/>
              <a:t>кашкете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Попленише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турске</a:t>
            </a:r>
            <a:r>
              <a:rPr lang="en-US" dirty="0" smtClean="0"/>
              <a:t> </a:t>
            </a:r>
            <a:r>
              <a:rPr lang="en-US" dirty="0" err="1" smtClean="0"/>
              <a:t>паланке</a:t>
            </a: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err="1" smtClean="0"/>
              <a:t>Поробише</a:t>
            </a:r>
            <a:r>
              <a:rPr lang="en-US" dirty="0" smtClean="0"/>
              <a:t>, </a:t>
            </a:r>
            <a:r>
              <a:rPr lang="en-US" dirty="0" err="1" smtClean="0"/>
              <a:t>ватром</a:t>
            </a:r>
            <a:r>
              <a:rPr lang="en-US" dirty="0" smtClean="0"/>
              <a:t> </a:t>
            </a:r>
            <a:r>
              <a:rPr lang="en-US" dirty="0" err="1" smtClean="0"/>
              <a:t>попалише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Цар</a:t>
            </a:r>
            <a:r>
              <a:rPr lang="en-US" dirty="0" smtClean="0"/>
              <a:t> и </a:t>
            </a:r>
            <a:r>
              <a:rPr lang="en-US" dirty="0" err="1" smtClean="0"/>
              <a:t>ћесар</a:t>
            </a:r>
            <a:r>
              <a:rPr lang="en-US" dirty="0" smtClean="0"/>
              <a:t> </a:t>
            </a:r>
            <a:r>
              <a:rPr lang="en-US" dirty="0" err="1" smtClean="0"/>
              <a:t>јад</a:t>
            </a:r>
            <a:r>
              <a:rPr lang="en-US" dirty="0" smtClean="0"/>
              <a:t> </a:t>
            </a:r>
            <a:r>
              <a:rPr lang="en-US" dirty="0" err="1" smtClean="0"/>
              <a:t>мир</a:t>
            </a:r>
            <a:r>
              <a:rPr lang="en-US" dirty="0" smtClean="0"/>
              <a:t> </a:t>
            </a:r>
            <a:r>
              <a:rPr lang="en-US" dirty="0" err="1" smtClean="0"/>
              <a:t>учинише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А </a:t>
            </a:r>
            <a:r>
              <a:rPr lang="en-US" dirty="0" err="1" smtClean="0"/>
              <a:t>они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цару</a:t>
            </a:r>
            <a:r>
              <a:rPr lang="en-US" dirty="0" smtClean="0"/>
              <a:t> </a:t>
            </a:r>
            <a:r>
              <a:rPr lang="en-US" dirty="0" err="1" smtClean="0"/>
              <a:t>предадоше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И </a:t>
            </a:r>
            <a:r>
              <a:rPr lang="en-US" dirty="0" err="1" smtClean="0"/>
              <a:t>код</a:t>
            </a:r>
            <a:r>
              <a:rPr lang="en-US" dirty="0" smtClean="0"/>
              <a:t> </a:t>
            </a:r>
            <a:r>
              <a:rPr lang="en-US" dirty="0" err="1" smtClean="0"/>
              <a:t>цара</a:t>
            </a:r>
            <a:r>
              <a:rPr lang="en-US" dirty="0" smtClean="0"/>
              <a:t> </a:t>
            </a:r>
            <a:r>
              <a:rPr lang="en-US" dirty="0" err="1" smtClean="0"/>
              <a:t>кнезови</a:t>
            </a:r>
            <a:r>
              <a:rPr lang="en-US" dirty="0" smtClean="0"/>
              <a:t> </a:t>
            </a:r>
            <a:r>
              <a:rPr lang="en-US" dirty="0" err="1" smtClean="0"/>
              <a:t>посташе</a:t>
            </a:r>
            <a:r>
              <a:rPr lang="sr-Cyrl-RS" dirty="0" smtClean="0"/>
              <a:t>”</a:t>
            </a:r>
          </a:p>
          <a:p>
            <a:pPr>
              <a:buNone/>
            </a:pPr>
            <a:r>
              <a:rPr lang="sr-Cyrl-RS" i="1" dirty="0" smtClean="0"/>
              <a:t>Говори о Аустро-турском рату 1788 – 1791. у коме су Ненадовићи учествовали као фрајкори. После Свиштовског мира Алекса Ненадовић је постао кнез ваљевске нахије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Историјске паралеле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 smtClean="0"/>
              <a:t>Кад</a:t>
            </a:r>
            <a:r>
              <a:rPr lang="en-US" b="1" dirty="0" smtClean="0"/>
              <a:t> </a:t>
            </a:r>
            <a:r>
              <a:rPr lang="en-US" b="1" dirty="0" err="1" smtClean="0"/>
              <a:t>то</a:t>
            </a:r>
            <a:r>
              <a:rPr lang="en-US" b="1" dirty="0" smtClean="0"/>
              <a:t> </a:t>
            </a:r>
            <a:r>
              <a:rPr lang="en-US" b="1" dirty="0" err="1" smtClean="0"/>
              <a:t>чуле</a:t>
            </a:r>
            <a:r>
              <a:rPr lang="en-US" b="1" dirty="0" smtClean="0"/>
              <a:t> </a:t>
            </a:r>
            <a:r>
              <a:rPr lang="en-US" b="1" dirty="0" err="1" smtClean="0"/>
              <a:t>српске</a:t>
            </a:r>
            <a:r>
              <a:rPr lang="en-US" b="1" dirty="0" smtClean="0"/>
              <a:t> </a:t>
            </a:r>
            <a:r>
              <a:rPr lang="en-US" b="1" dirty="0" err="1" smtClean="0"/>
              <a:t>поглавице</a:t>
            </a:r>
            <a:endParaRPr lang="sr-Cyrl-RS" b="1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 err="1" smtClean="0"/>
              <a:t>Намах</a:t>
            </a:r>
            <a:r>
              <a:rPr lang="en-US" b="1" dirty="0" smtClean="0"/>
              <a:t> </a:t>
            </a:r>
            <a:r>
              <a:rPr lang="en-US" b="1" dirty="0" err="1" smtClean="0"/>
              <a:t>они</a:t>
            </a:r>
            <a:r>
              <a:rPr lang="en-US" b="1" dirty="0" smtClean="0"/>
              <a:t> </a:t>
            </a:r>
            <a:r>
              <a:rPr lang="en-US" b="1" dirty="0" err="1" smtClean="0"/>
              <a:t>послушаше</a:t>
            </a:r>
            <a:r>
              <a:rPr lang="en-US" b="1" dirty="0" smtClean="0"/>
              <a:t> </a:t>
            </a:r>
            <a:r>
              <a:rPr lang="en-US" b="1" dirty="0" err="1" smtClean="0"/>
              <a:t>Ђорђа</a:t>
            </a:r>
            <a:endParaRPr lang="en-US" b="1" dirty="0" smtClean="0"/>
          </a:p>
          <a:p>
            <a:pPr>
              <a:buNone/>
            </a:pPr>
            <a:r>
              <a:rPr lang="en-US" i="1" dirty="0" err="1" smtClean="0"/>
              <a:t>Нема</a:t>
            </a:r>
            <a:r>
              <a:rPr lang="en-US" i="1" dirty="0" smtClean="0"/>
              <a:t> </a:t>
            </a:r>
            <a:r>
              <a:rPr lang="en-US" i="1" dirty="0" err="1" smtClean="0"/>
              <a:t>одлуке</a:t>
            </a:r>
            <a:r>
              <a:rPr lang="en-US" i="1" dirty="0" smtClean="0"/>
              <a:t> о </a:t>
            </a:r>
            <a:r>
              <a:rPr lang="en-US" i="1" dirty="0" err="1" smtClean="0"/>
              <a:t>избору</a:t>
            </a:r>
            <a:r>
              <a:rPr lang="en-US" i="1" dirty="0" smtClean="0"/>
              <a:t> </a:t>
            </a:r>
            <a:r>
              <a:rPr lang="en-US" i="1" dirty="0" err="1" smtClean="0"/>
              <a:t>Карађорђа</a:t>
            </a:r>
            <a:r>
              <a:rPr lang="en-US" i="1" dirty="0" smtClean="0"/>
              <a:t> </a:t>
            </a:r>
            <a:r>
              <a:rPr lang="en-US" i="1" dirty="0" err="1" smtClean="0"/>
              <a:t>за</a:t>
            </a:r>
            <a:r>
              <a:rPr lang="en-US" i="1" dirty="0" smtClean="0"/>
              <a:t> </a:t>
            </a:r>
            <a:r>
              <a:rPr lang="en-US" i="1" dirty="0" err="1" smtClean="0"/>
              <a:t>вожда</a:t>
            </a:r>
            <a:r>
              <a:rPr lang="en-US" i="1" dirty="0" smtClean="0"/>
              <a:t> у </a:t>
            </a:r>
            <a:r>
              <a:rPr lang="en-US" i="1" dirty="0" err="1" smtClean="0"/>
              <a:t>песми</a:t>
            </a:r>
            <a:r>
              <a:rPr lang="en-US" i="1" dirty="0" smtClean="0"/>
              <a:t>.</a:t>
            </a:r>
            <a:endParaRPr lang="sr-Cyrl-RS" i="1" dirty="0" smtClean="0"/>
          </a:p>
          <a:p>
            <a:pPr>
              <a:buNone/>
            </a:pPr>
            <a:endParaRPr lang="sr-Cyrl-RS" i="1" dirty="0" smtClean="0"/>
          </a:p>
          <a:p>
            <a:pPr>
              <a:buNone/>
            </a:pPr>
            <a:r>
              <a:rPr lang="en-US" b="1" dirty="0" err="1" smtClean="0"/>
              <a:t>Него</a:t>
            </a:r>
            <a:r>
              <a:rPr lang="en-US" b="1" dirty="0" smtClean="0"/>
              <a:t> </a:t>
            </a:r>
            <a:r>
              <a:rPr lang="en-US" b="1" dirty="0" err="1" smtClean="0"/>
              <a:t>ће</a:t>
            </a:r>
            <a:r>
              <a:rPr lang="en-US" b="1" dirty="0" smtClean="0"/>
              <a:t> </a:t>
            </a:r>
            <a:r>
              <a:rPr lang="en-US" b="1" dirty="0" err="1" smtClean="0"/>
              <a:t>се</a:t>
            </a:r>
            <a:r>
              <a:rPr lang="en-US" b="1" dirty="0" smtClean="0"/>
              <a:t> </a:t>
            </a:r>
            <a:r>
              <a:rPr lang="en-US" b="1" dirty="0" err="1" smtClean="0"/>
              <a:t>пром'јенити</a:t>
            </a:r>
            <a:r>
              <a:rPr lang="en-US" b="1" dirty="0" smtClean="0"/>
              <a:t> </a:t>
            </a:r>
            <a:r>
              <a:rPr lang="en-US" b="1" dirty="0" err="1" smtClean="0"/>
              <a:t>царство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i="1" dirty="0" smtClean="0"/>
              <a:t>1812</a:t>
            </a:r>
            <a:r>
              <a:rPr lang="sr-Cyrl-RS" i="1" dirty="0" smtClean="0"/>
              <a:t>. година је време када се однос сила у Европи међа после слома Наполеона Бонапарте</a:t>
            </a:r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!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Историјске паралеле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b="1" dirty="0" smtClean="0"/>
              <a:t>“</a:t>
            </a:r>
            <a:r>
              <a:rPr lang="en-US" b="1" dirty="0" err="1" smtClean="0"/>
              <a:t>Кад</a:t>
            </a:r>
            <a:r>
              <a:rPr lang="en-US" b="1" dirty="0" smtClean="0"/>
              <a:t> </a:t>
            </a:r>
            <a:r>
              <a:rPr lang="en-US" b="1" dirty="0" err="1" smtClean="0"/>
              <a:t>је</a:t>
            </a:r>
            <a:r>
              <a:rPr lang="en-US" b="1" dirty="0" smtClean="0"/>
              <a:t> </a:t>
            </a:r>
            <a:r>
              <a:rPr lang="en-US" b="1" dirty="0" err="1" smtClean="0"/>
              <a:t>Ђорђе</a:t>
            </a:r>
            <a:r>
              <a:rPr lang="en-US" b="1" dirty="0" smtClean="0"/>
              <a:t> </a:t>
            </a:r>
            <a:r>
              <a:rPr lang="en-US" b="1" dirty="0" err="1" smtClean="0"/>
              <a:t>Србијом</a:t>
            </a:r>
            <a:r>
              <a:rPr lang="en-US" b="1" dirty="0" smtClean="0"/>
              <a:t> </a:t>
            </a:r>
            <a:r>
              <a:rPr lang="en-US" b="1" dirty="0" err="1" smtClean="0"/>
              <a:t>завладо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И </a:t>
            </a:r>
            <a:r>
              <a:rPr lang="en-US" b="1" dirty="0" err="1" smtClean="0"/>
              <a:t>Србију</a:t>
            </a:r>
            <a:r>
              <a:rPr lang="en-US" b="1" dirty="0" smtClean="0"/>
              <a:t> </a:t>
            </a:r>
            <a:r>
              <a:rPr lang="en-US" b="1" dirty="0" err="1" smtClean="0"/>
              <a:t>крстом</a:t>
            </a:r>
            <a:r>
              <a:rPr lang="en-US" b="1" dirty="0" smtClean="0"/>
              <a:t> </a:t>
            </a:r>
            <a:r>
              <a:rPr lang="en-US" b="1" dirty="0" err="1" smtClean="0"/>
              <a:t>прекрстио</a:t>
            </a:r>
            <a:r>
              <a:rPr lang="en-US" b="1" dirty="0" smtClean="0"/>
              <a:t>,</a:t>
            </a:r>
          </a:p>
          <a:p>
            <a:pPr>
              <a:buNone/>
            </a:pPr>
            <a:r>
              <a:rPr lang="en-US" b="1" dirty="0" smtClean="0"/>
              <a:t>И </a:t>
            </a:r>
            <a:r>
              <a:rPr lang="en-US" b="1" dirty="0" err="1" smtClean="0"/>
              <a:t>својијем</a:t>
            </a:r>
            <a:r>
              <a:rPr lang="en-US" b="1" dirty="0" smtClean="0"/>
              <a:t> </a:t>
            </a:r>
            <a:r>
              <a:rPr lang="en-US" b="1" dirty="0" err="1" smtClean="0"/>
              <a:t>крилом</a:t>
            </a:r>
            <a:r>
              <a:rPr lang="en-US" b="1" dirty="0" smtClean="0"/>
              <a:t> </a:t>
            </a:r>
            <a:r>
              <a:rPr lang="en-US" b="1" dirty="0" err="1" smtClean="0"/>
              <a:t>закрилио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Од</a:t>
            </a:r>
            <a:r>
              <a:rPr lang="en-US" b="1" dirty="0" smtClean="0"/>
              <a:t> </a:t>
            </a:r>
            <a:r>
              <a:rPr lang="en-US" b="1" dirty="0" err="1" smtClean="0"/>
              <a:t>Видина</a:t>
            </a:r>
            <a:r>
              <a:rPr lang="en-US" b="1" dirty="0" smtClean="0"/>
              <a:t> </a:t>
            </a:r>
            <a:r>
              <a:rPr lang="en-US" b="1" dirty="0" err="1" smtClean="0"/>
              <a:t>пак</a:t>
            </a:r>
            <a:r>
              <a:rPr lang="en-US" b="1" dirty="0" smtClean="0"/>
              <a:t> </a:t>
            </a:r>
            <a:r>
              <a:rPr lang="en-US" b="1" dirty="0" err="1" smtClean="0"/>
              <a:t>до</a:t>
            </a:r>
            <a:r>
              <a:rPr lang="en-US" b="1" dirty="0" smtClean="0"/>
              <a:t> </a:t>
            </a:r>
            <a:r>
              <a:rPr lang="en-US" b="1" dirty="0" err="1" smtClean="0"/>
              <a:t>воде</a:t>
            </a:r>
            <a:r>
              <a:rPr lang="en-US" b="1" dirty="0" smtClean="0"/>
              <a:t> </a:t>
            </a:r>
            <a:r>
              <a:rPr lang="en-US" b="1" dirty="0" err="1" smtClean="0"/>
              <a:t>Дрине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Од</a:t>
            </a:r>
            <a:r>
              <a:rPr lang="en-US" b="1" dirty="0" smtClean="0"/>
              <a:t> </a:t>
            </a:r>
            <a:r>
              <a:rPr lang="en-US" b="1" dirty="0" err="1" smtClean="0"/>
              <a:t>Косова</a:t>
            </a:r>
            <a:r>
              <a:rPr lang="en-US" b="1" dirty="0" smtClean="0"/>
              <a:t> </a:t>
            </a:r>
            <a:r>
              <a:rPr lang="en-US" b="1" dirty="0" err="1" smtClean="0"/>
              <a:t>те</a:t>
            </a:r>
            <a:r>
              <a:rPr lang="en-US" b="1" dirty="0" smtClean="0"/>
              <a:t> </a:t>
            </a:r>
            <a:r>
              <a:rPr lang="en-US" b="1" dirty="0" err="1" smtClean="0"/>
              <a:t>до</a:t>
            </a:r>
            <a:r>
              <a:rPr lang="en-US" b="1" dirty="0" smtClean="0"/>
              <a:t> </a:t>
            </a:r>
            <a:r>
              <a:rPr lang="en-US" b="1" dirty="0" err="1" smtClean="0"/>
              <a:t>Биограда</a:t>
            </a:r>
            <a:r>
              <a:rPr lang="sr-Cyrl-RS" b="1" dirty="0" smtClean="0"/>
              <a:t>”</a:t>
            </a:r>
            <a:endParaRPr lang="en-US" b="1" dirty="0" smtClean="0"/>
          </a:p>
          <a:p>
            <a:pPr>
              <a:buNone/>
            </a:pPr>
            <a:r>
              <a:rPr lang="en-US" i="1" dirty="0" err="1" smtClean="0"/>
              <a:t>Српска</a:t>
            </a:r>
            <a:r>
              <a:rPr lang="en-US" i="1" dirty="0" smtClean="0"/>
              <a:t> </a:t>
            </a:r>
            <a:r>
              <a:rPr lang="en-US" i="1" dirty="0" err="1" smtClean="0"/>
              <a:t>војска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била</a:t>
            </a:r>
            <a:r>
              <a:rPr lang="en-US" i="1" dirty="0" smtClean="0"/>
              <a:t> </a:t>
            </a:r>
            <a:r>
              <a:rPr lang="en-US" i="1" dirty="0" err="1" smtClean="0"/>
              <a:t>на</a:t>
            </a:r>
            <a:r>
              <a:rPr lang="en-US" i="1" dirty="0" smtClean="0"/>
              <a:t> </a:t>
            </a:r>
            <a:r>
              <a:rPr lang="en-US" i="1" dirty="0" err="1" smtClean="0"/>
              <a:t>Косову</a:t>
            </a:r>
            <a:r>
              <a:rPr lang="en-US" i="1" dirty="0" smtClean="0"/>
              <a:t> </a:t>
            </a:r>
            <a:r>
              <a:rPr lang="en-US" i="1" dirty="0" err="1" smtClean="0"/>
              <a:t>пољу</a:t>
            </a:r>
            <a:r>
              <a:rPr lang="sr-Cyrl-RS" i="1" dirty="0" smtClean="0"/>
              <a:t> у Првом српском устанку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Простор Карађорђеве Србије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b="1" dirty="0" smtClean="0"/>
              <a:t>“</a:t>
            </a:r>
            <a:r>
              <a:rPr lang="en-US" b="1" dirty="0" err="1" smtClean="0"/>
              <a:t>Дрино</a:t>
            </a:r>
            <a:r>
              <a:rPr lang="en-US" b="1" dirty="0" smtClean="0"/>
              <a:t> </a:t>
            </a:r>
            <a:r>
              <a:rPr lang="en-US" b="1" dirty="0" err="1" smtClean="0"/>
              <a:t>водо</a:t>
            </a:r>
            <a:r>
              <a:rPr lang="en-US" b="1" dirty="0" smtClean="0"/>
              <a:t>, </a:t>
            </a:r>
            <a:r>
              <a:rPr lang="en-US" b="1" dirty="0" err="1" smtClean="0"/>
              <a:t>племенита</a:t>
            </a:r>
            <a:r>
              <a:rPr lang="en-US" b="1" dirty="0" smtClean="0"/>
              <a:t> </a:t>
            </a:r>
            <a:r>
              <a:rPr lang="en-US" b="1" dirty="0" err="1" smtClean="0"/>
              <a:t>међо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Измеђ'Босне</a:t>
            </a:r>
            <a:r>
              <a:rPr lang="en-US" b="1" dirty="0" smtClean="0"/>
              <a:t> и </a:t>
            </a:r>
            <a:r>
              <a:rPr lang="en-US" b="1" dirty="0" err="1" smtClean="0"/>
              <a:t>измеђ'Србије</a:t>
            </a:r>
            <a:r>
              <a:rPr lang="en-US" b="1" dirty="0" smtClean="0"/>
              <a:t>!</a:t>
            </a:r>
          </a:p>
          <a:p>
            <a:pPr>
              <a:buNone/>
            </a:pPr>
            <a:r>
              <a:rPr lang="en-US" b="1" dirty="0" err="1" smtClean="0"/>
              <a:t>Наскоро</a:t>
            </a:r>
            <a:r>
              <a:rPr lang="en-US" b="1" dirty="0" smtClean="0"/>
              <a:t> </a:t>
            </a:r>
            <a:r>
              <a:rPr lang="en-US" b="1" dirty="0" err="1" smtClean="0"/>
              <a:t>ће</a:t>
            </a:r>
            <a:r>
              <a:rPr lang="en-US" b="1" dirty="0" smtClean="0"/>
              <a:t> и </a:t>
            </a:r>
            <a:r>
              <a:rPr lang="en-US" b="1" dirty="0" err="1" smtClean="0"/>
              <a:t>то</a:t>
            </a:r>
            <a:r>
              <a:rPr lang="en-US" b="1" dirty="0" smtClean="0"/>
              <a:t> </a:t>
            </a:r>
            <a:r>
              <a:rPr lang="en-US" b="1" dirty="0" err="1" smtClean="0"/>
              <a:t>време</a:t>
            </a:r>
            <a:r>
              <a:rPr lang="en-US" b="1" dirty="0" smtClean="0"/>
              <a:t> </a:t>
            </a:r>
            <a:r>
              <a:rPr lang="en-US" b="1" dirty="0" err="1" smtClean="0"/>
              <a:t>доћи</a:t>
            </a:r>
            <a:endParaRPr lang="en-US" sz="2400" b="1" dirty="0" smtClean="0"/>
          </a:p>
          <a:p>
            <a:pPr>
              <a:buNone/>
            </a:pPr>
            <a:r>
              <a:rPr lang="en-US" b="1" dirty="0" err="1" smtClean="0"/>
              <a:t>Када</a:t>
            </a:r>
            <a:r>
              <a:rPr lang="en-US" b="1" dirty="0" smtClean="0"/>
              <a:t> </a:t>
            </a:r>
            <a:r>
              <a:rPr lang="en-US" b="1" dirty="0" err="1" smtClean="0"/>
              <a:t>ћу</a:t>
            </a:r>
            <a:r>
              <a:rPr lang="en-US" b="1" dirty="0" smtClean="0"/>
              <a:t> </a:t>
            </a:r>
            <a:r>
              <a:rPr lang="en-US" b="1" dirty="0" err="1" smtClean="0"/>
              <a:t>ја</a:t>
            </a:r>
            <a:r>
              <a:rPr lang="en-US" b="1" dirty="0" smtClean="0"/>
              <a:t> и </a:t>
            </a:r>
            <a:r>
              <a:rPr lang="en-US" b="1" dirty="0" err="1" smtClean="0"/>
              <a:t>тебека</a:t>
            </a:r>
            <a:r>
              <a:rPr lang="en-US" b="1" dirty="0" smtClean="0"/>
              <a:t> </a:t>
            </a:r>
            <a:r>
              <a:rPr lang="en-US" b="1" dirty="0" err="1" smtClean="0"/>
              <a:t>прећи</a:t>
            </a:r>
            <a:r>
              <a:rPr lang="en-US" b="1" dirty="0" smtClean="0"/>
              <a:t>,</a:t>
            </a:r>
          </a:p>
          <a:p>
            <a:pPr>
              <a:buNone/>
            </a:pPr>
            <a:r>
              <a:rPr lang="en-US" b="1" dirty="0" smtClean="0"/>
              <a:t>И </a:t>
            </a:r>
            <a:r>
              <a:rPr lang="en-US" b="1" dirty="0" err="1" smtClean="0"/>
              <a:t>честиту</a:t>
            </a:r>
            <a:r>
              <a:rPr lang="en-US" b="1" dirty="0" smtClean="0"/>
              <a:t> </a:t>
            </a:r>
            <a:r>
              <a:rPr lang="en-US" b="1" dirty="0" err="1" smtClean="0"/>
              <a:t>Босну</a:t>
            </a:r>
            <a:r>
              <a:rPr lang="en-US" b="1" dirty="0" smtClean="0"/>
              <a:t> </a:t>
            </a:r>
            <a:r>
              <a:rPr lang="en-US" b="1" dirty="0" err="1" smtClean="0"/>
              <a:t>полазити</a:t>
            </a:r>
            <a:r>
              <a:rPr lang="sr-Cyrl-RS" b="1" dirty="0" smtClean="0"/>
              <a:t>”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Национални задатак у устанку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b="1" dirty="0" smtClean="0"/>
              <a:t>Свети Трипун </a:t>
            </a:r>
            <a:r>
              <a:rPr lang="sr-Cyrl-RS" dirty="0" smtClean="0"/>
              <a:t>– </a:t>
            </a:r>
            <a:r>
              <a:rPr lang="sr-Cyrl-RS" i="1" dirty="0" smtClean="0"/>
              <a:t>мученик и светац Римокатоличке цркве. Рођен је у граду Камсади у тадашњој провинцији Апамеји, у хришћанској породици. Православци га славе као Светог Трифуна 1/14 фебруара </a:t>
            </a:r>
          </a:p>
          <a:p>
            <a:r>
              <a:rPr lang="sr-Cyrl-RS" b="1" dirty="0" smtClean="0"/>
              <a:t>Свети Георгије или Свети Ђорђе </a:t>
            </a:r>
            <a:r>
              <a:rPr lang="sr-Cyrl-RS" dirty="0" smtClean="0"/>
              <a:t>(Ђурђе) – </a:t>
            </a:r>
            <a:r>
              <a:rPr lang="sr-Cyrl-RS" i="1" dirty="0" smtClean="0"/>
              <a:t>римски војник у гарди цара Диоклецијана који је страдао мученичком смрћу у прогонима хришћана. Често се приказује како убија змаја (односно аждаху), слави се 23 априла/6 маја</a:t>
            </a:r>
          </a:p>
          <a:p>
            <a:r>
              <a:rPr lang="sr-Cyrl-RS" b="1" dirty="0" smtClean="0"/>
              <a:t>Помрачење месеца </a:t>
            </a:r>
            <a:r>
              <a:rPr lang="sr-Cyrl-RS" i="1" dirty="0" smtClean="0"/>
              <a:t>је било 1800., 1801. и 1804. године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“Од Трипуна до Светога Ђурђа</a:t>
            </a:r>
            <a:br>
              <a:rPr lang="sr-Cyrl-RS" dirty="0" smtClean="0"/>
            </a:br>
            <a:r>
              <a:rPr lang="sr-Cyrl-RS" dirty="0" smtClean="0"/>
              <a:t>сваку ноћцу месец се ваташе”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Свети Ђорђе </a:t>
            </a:r>
            <a:r>
              <a:rPr lang="sr-Cyrl-RS" dirty="0" smtClean="0"/>
              <a:t>– </a:t>
            </a:r>
            <a:r>
              <a:rPr lang="sr-Cyrl-RS" i="1" dirty="0" smtClean="0"/>
              <a:t>исто</a:t>
            </a:r>
          </a:p>
          <a:p>
            <a:r>
              <a:rPr lang="sr-Cyrl-RS" b="1" dirty="0" smtClean="0"/>
              <a:t>Митровдан</a:t>
            </a:r>
            <a:r>
              <a:rPr lang="sr-Cyrl-RS" dirty="0" smtClean="0"/>
              <a:t> </a:t>
            </a:r>
            <a:r>
              <a:rPr lang="sr-Cyrl-RS" i="1" dirty="0" smtClean="0"/>
              <a:t>је православни празник посвећен Димитрију Солунском, заповеднику Солуна који је страдао због ширења хришћанства. Слави се 26. октобра/8. новембра</a:t>
            </a:r>
          </a:p>
          <a:p>
            <a:r>
              <a:rPr lang="sr-Cyrl-RS" b="1" dirty="0" smtClean="0"/>
              <a:t>Појавила се комета</a:t>
            </a:r>
            <a:r>
              <a:rPr lang="sr-Cyrl-RS" dirty="0" smtClean="0"/>
              <a:t>, </a:t>
            </a:r>
            <a:r>
              <a:rPr lang="sr-Cyrl-RS" i="1" dirty="0" smtClean="0"/>
              <a:t>али касније 1806. године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“Од Ђурђева до Дмитрова дана</a:t>
            </a:r>
            <a:br>
              <a:rPr lang="sr-Cyrl-RS" dirty="0" smtClean="0"/>
            </a:br>
            <a:r>
              <a:rPr lang="sr-Cyrl-RS" dirty="0" smtClean="0"/>
              <a:t>све барјаци крвави идоше”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b="1" dirty="0" smtClean="0"/>
              <a:t>Свети Сава </a:t>
            </a:r>
            <a:r>
              <a:rPr lang="sr-Cyrl-RS" i="1" dirty="0" smtClean="0"/>
              <a:t>( 1175 или 1175 – 1236) био је српски принц, монах, игуман манастира Студенице, књижевник, дипломата, први архиепископ аутокефалне Српске православне цркве. Рођен је као Растко, најмлађи син великог жупана Стефана Немање у Расу. Брат је краљева Вукана и Стефана Првовенчаног</a:t>
            </a:r>
          </a:p>
          <a:p>
            <a:r>
              <a:rPr lang="sr-Cyrl-RS" b="1" dirty="0" smtClean="0"/>
              <a:t>Истинит догађај </a:t>
            </a:r>
            <a:r>
              <a:rPr lang="sr-Cyrl-RS" i="1" dirty="0" smtClean="0"/>
              <a:t>из 1801. године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“Гром загрми на Светога Саву”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Часне вериге </a:t>
            </a:r>
            <a:r>
              <a:rPr lang="sr-Cyrl-RS" i="1" dirty="0" smtClean="0"/>
              <a:t>су ланци апостола Петра. Чувају се у Риму.  Славе се 16/29 јануара.</a:t>
            </a:r>
          </a:p>
          <a:p>
            <a:endParaRPr lang="sr-Cyrl-R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“Сину муња на Часне вериге”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3463132"/>
            <a:ext cx="3515392" cy="263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Свети Трипун </a:t>
            </a:r>
            <a:r>
              <a:rPr lang="sr-Cyrl-RS" dirty="0" smtClean="0"/>
              <a:t>– </a:t>
            </a:r>
            <a:r>
              <a:rPr lang="sr-Cyrl-RS" i="1" dirty="0" smtClean="0"/>
              <a:t>исто</a:t>
            </a:r>
          </a:p>
          <a:p>
            <a:r>
              <a:rPr lang="sr-Cyrl-RS" dirty="0" smtClean="0"/>
              <a:t>Било је </a:t>
            </a:r>
            <a:r>
              <a:rPr lang="sr-Cyrl-RS" b="1" dirty="0" smtClean="0"/>
              <a:t>помрачење Сунца </a:t>
            </a:r>
            <a:r>
              <a:rPr lang="sr-Cyrl-RS" i="1" dirty="0" smtClean="0"/>
              <a:t>у пролеће 1804. године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Увати се сунце у прољеће,</a:t>
            </a:r>
            <a:br>
              <a:rPr lang="sr-Cyrl-RS" dirty="0" smtClean="0"/>
            </a:br>
            <a:r>
              <a:rPr lang="sr-Cyrl-RS" dirty="0" smtClean="0"/>
              <a:t>у прољеће на Светог Трипуна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Гледање у </a:t>
            </a:r>
            <a:r>
              <a:rPr lang="sr-Cyrl-RS" dirty="0" smtClean="0"/>
              <a:t>тепсију</a:t>
            </a:r>
            <a:r>
              <a:rPr lang="en-US" dirty="0" smtClean="0"/>
              <a:t> </a:t>
            </a:r>
            <a:r>
              <a:rPr lang="sr-Cyrl-RS" dirty="0" smtClean="0"/>
              <a:t>(и тестија)</a:t>
            </a:r>
            <a:endParaRPr lang="en-US" dirty="0"/>
          </a:p>
        </p:txBody>
      </p:sp>
      <p:pic>
        <p:nvPicPr>
          <p:cNvPr id="1026" name="Picture 2" descr="C:\Users\Dragana\Desktop\tepsij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43000"/>
            <a:ext cx="4784651" cy="2057400"/>
          </a:xfrm>
          <a:prstGeom prst="rect">
            <a:avLst/>
          </a:prstGeom>
          <a:noFill/>
        </p:spPr>
      </p:pic>
      <p:pic>
        <p:nvPicPr>
          <p:cNvPr id="1027" name="Picture 3" descr="C:\Users\Dragana\Desktop\testij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667000"/>
            <a:ext cx="3080657" cy="3594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“Хеј, пусто Косово,</a:t>
            </a:r>
          </a:p>
          <a:p>
            <a:r>
              <a:rPr lang="sr-Cyrl-RS" dirty="0" smtClean="0"/>
              <a:t>Што си ме без сина оставило,</a:t>
            </a:r>
          </a:p>
          <a:p>
            <a:r>
              <a:rPr lang="sr-Cyrl-RS" dirty="0" smtClean="0"/>
              <a:t>Ма нико у теби среће немао.</a:t>
            </a:r>
          </a:p>
          <a:p>
            <a:r>
              <a:rPr lang="sr-Cyrl-RS" dirty="0" smtClean="0"/>
              <a:t>И никад се без крви не узело!”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Муратова клетва 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Седам</a:t>
            </a:r>
            <a:r>
              <a:rPr lang="en-US" b="1" dirty="0" smtClean="0"/>
              <a:t> </a:t>
            </a:r>
            <a:r>
              <a:rPr lang="en-US" b="1" dirty="0" err="1" smtClean="0"/>
              <a:t>дахија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i="1" dirty="0" err="1" smtClean="0"/>
              <a:t>Четворица</a:t>
            </a:r>
            <a:r>
              <a:rPr lang="en-US" i="1" dirty="0" smtClean="0"/>
              <a:t> </a:t>
            </a:r>
            <a:r>
              <a:rPr lang="en-US" i="1" dirty="0" err="1" smtClean="0"/>
              <a:t>су</a:t>
            </a:r>
            <a:r>
              <a:rPr lang="en-US" i="1" dirty="0" smtClean="0"/>
              <a:t> </a:t>
            </a:r>
            <a:r>
              <a:rPr lang="en-US" i="1" dirty="0" err="1" smtClean="0"/>
              <a:t>дахије</a:t>
            </a:r>
            <a:r>
              <a:rPr lang="en-US" i="1" dirty="0" smtClean="0"/>
              <a:t>, </a:t>
            </a:r>
            <a:r>
              <a:rPr lang="en-US" i="1" dirty="0" err="1" smtClean="0"/>
              <a:t>остали</a:t>
            </a:r>
            <a:r>
              <a:rPr lang="en-US" i="1" dirty="0" smtClean="0"/>
              <a:t> </a:t>
            </a:r>
            <a:r>
              <a:rPr lang="en-US" i="1" dirty="0" err="1" smtClean="0"/>
              <a:t>кабадахије</a:t>
            </a:r>
            <a:r>
              <a:rPr lang="en-US" i="1" dirty="0" smtClean="0"/>
              <a:t>.</a:t>
            </a:r>
          </a:p>
          <a:p>
            <a:r>
              <a:rPr lang="en-US" b="1" dirty="0" err="1" smtClean="0"/>
              <a:t>Кад</a:t>
            </a:r>
            <a:r>
              <a:rPr lang="en-US" b="1" dirty="0" smtClean="0"/>
              <a:t> </a:t>
            </a:r>
            <a:r>
              <a:rPr lang="en-US" b="1" dirty="0" err="1" smtClean="0"/>
              <a:t>је</a:t>
            </a:r>
            <a:r>
              <a:rPr lang="en-US" b="1" dirty="0" smtClean="0"/>
              <a:t> </a:t>
            </a:r>
            <a:r>
              <a:rPr lang="en-US" b="1" dirty="0" err="1" smtClean="0"/>
              <a:t>српско</a:t>
            </a:r>
            <a:r>
              <a:rPr lang="en-US" b="1" dirty="0" smtClean="0"/>
              <a:t> </a:t>
            </a:r>
            <a:r>
              <a:rPr lang="en-US" b="1" dirty="0" err="1" smtClean="0"/>
              <a:t>погинуло</a:t>
            </a:r>
            <a:r>
              <a:rPr lang="en-US" b="1" dirty="0" smtClean="0"/>
              <a:t> </a:t>
            </a:r>
            <a:r>
              <a:rPr lang="en-US" b="1" dirty="0" err="1" smtClean="0"/>
              <a:t>царство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i="1" dirty="0" smtClean="0"/>
              <a:t>1459.</a:t>
            </a:r>
            <a:r>
              <a:rPr lang="sr-Cyrl-RS" i="1" dirty="0" smtClean="0"/>
              <a:t> година нестанка српске средњевековне државе</a:t>
            </a:r>
            <a:endParaRPr lang="en-US" i="1" dirty="0" smtClean="0"/>
          </a:p>
          <a:p>
            <a:r>
              <a:rPr lang="en-US" b="1" dirty="0" err="1" smtClean="0"/>
              <a:t>Погубили</a:t>
            </a:r>
            <a:r>
              <a:rPr lang="en-US" b="1" dirty="0" smtClean="0"/>
              <a:t> </a:t>
            </a:r>
            <a:r>
              <a:rPr lang="en-US" b="1" dirty="0" err="1" smtClean="0"/>
              <a:t>Константина</a:t>
            </a:r>
            <a:r>
              <a:rPr lang="en-US" b="1" dirty="0" smtClean="0"/>
              <a:t> </a:t>
            </a:r>
            <a:r>
              <a:rPr lang="en-US" b="1" dirty="0" err="1" smtClean="0"/>
              <a:t>насред</a:t>
            </a:r>
            <a:r>
              <a:rPr lang="en-US" b="1" dirty="0" smtClean="0"/>
              <a:t> </a:t>
            </a:r>
            <a:r>
              <a:rPr lang="en-US" b="1" dirty="0" err="1" smtClean="0"/>
              <a:t>Цариграда</a:t>
            </a:r>
            <a:r>
              <a:rPr lang="en-US" b="1" dirty="0" smtClean="0"/>
              <a:t> </a:t>
            </a:r>
            <a:r>
              <a:rPr lang="en-US" i="1" dirty="0" smtClean="0"/>
              <a:t>1453. </a:t>
            </a:r>
            <a:r>
              <a:rPr lang="en-US" i="1" dirty="0" err="1" smtClean="0"/>
              <a:t>Последњи</a:t>
            </a:r>
            <a:r>
              <a:rPr lang="en-US" i="1" dirty="0" smtClean="0"/>
              <a:t> </a:t>
            </a:r>
            <a:r>
              <a:rPr lang="en-US" i="1" dirty="0" err="1" smtClean="0"/>
              <a:t>византијски</a:t>
            </a:r>
            <a:r>
              <a:rPr lang="en-US" i="1" dirty="0" smtClean="0"/>
              <a:t> </a:t>
            </a:r>
            <a:r>
              <a:rPr lang="en-US" i="1" dirty="0" err="1" smtClean="0"/>
              <a:t>цар</a:t>
            </a:r>
            <a:r>
              <a:rPr lang="en-US" i="1" dirty="0" smtClean="0"/>
              <a:t>, </a:t>
            </a:r>
            <a:r>
              <a:rPr lang="en-US" i="1" dirty="0" err="1" smtClean="0"/>
              <a:t>син</a:t>
            </a:r>
            <a:r>
              <a:rPr lang="en-US" i="1" dirty="0" smtClean="0"/>
              <a:t> </a:t>
            </a:r>
            <a:r>
              <a:rPr lang="en-US" i="1" dirty="0" err="1" smtClean="0"/>
              <a:t>Манојла</a:t>
            </a:r>
            <a:r>
              <a:rPr lang="en-US" i="1" dirty="0" smtClean="0"/>
              <a:t> </a:t>
            </a:r>
            <a:r>
              <a:rPr lang="en-US" i="1" dirty="0" err="1" smtClean="0"/>
              <a:t>Другог</a:t>
            </a:r>
            <a:r>
              <a:rPr lang="en-US" i="1" dirty="0" smtClean="0"/>
              <a:t> и </a:t>
            </a:r>
            <a:r>
              <a:rPr lang="en-US" i="1" dirty="0" err="1" smtClean="0"/>
              <a:t>кћери</a:t>
            </a:r>
            <a:r>
              <a:rPr lang="en-US" i="1" dirty="0" smtClean="0"/>
              <a:t> </a:t>
            </a:r>
            <a:r>
              <a:rPr lang="en-US" i="1" dirty="0" err="1" smtClean="0"/>
              <a:t>Константина</a:t>
            </a:r>
            <a:r>
              <a:rPr lang="en-US" i="1" dirty="0" smtClean="0"/>
              <a:t> </a:t>
            </a:r>
            <a:r>
              <a:rPr lang="en-US" i="1" dirty="0" err="1" smtClean="0"/>
              <a:t>Дејановића</a:t>
            </a:r>
            <a:r>
              <a:rPr lang="en-US" i="1" dirty="0" smtClean="0"/>
              <a:t>, </a:t>
            </a:r>
            <a:r>
              <a:rPr lang="en-US" i="1" dirty="0" err="1" smtClean="0"/>
              <a:t>био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цар</a:t>
            </a:r>
            <a:r>
              <a:rPr lang="en-US" i="1" dirty="0" smtClean="0"/>
              <a:t> 1449 – 1453, </a:t>
            </a:r>
            <a:r>
              <a:rPr lang="en-US" i="1" dirty="0" err="1" smtClean="0"/>
              <a:t>погинуо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у </a:t>
            </a:r>
            <a:r>
              <a:rPr lang="en-US" i="1" dirty="0" err="1" smtClean="0"/>
              <a:t>одбрани</a:t>
            </a:r>
            <a:r>
              <a:rPr lang="en-US" i="1" dirty="0" smtClean="0"/>
              <a:t> </a:t>
            </a:r>
            <a:r>
              <a:rPr lang="en-US" i="1" dirty="0" err="1" smtClean="0"/>
              <a:t>Цариграда</a:t>
            </a:r>
            <a:endParaRPr lang="en-US" i="1" dirty="0" smtClean="0"/>
          </a:p>
          <a:p>
            <a:r>
              <a:rPr lang="en-US" b="1" dirty="0" smtClean="0"/>
              <a:t>И </a:t>
            </a:r>
            <a:r>
              <a:rPr lang="en-US" b="1" dirty="0" err="1" smtClean="0"/>
              <a:t>Лазара</a:t>
            </a:r>
            <a:r>
              <a:rPr lang="en-US" b="1" dirty="0" smtClean="0"/>
              <a:t> </a:t>
            </a:r>
            <a:r>
              <a:rPr lang="en-US" b="1" dirty="0" err="1" smtClean="0"/>
              <a:t>на</a:t>
            </a:r>
            <a:r>
              <a:rPr lang="en-US" b="1" dirty="0" smtClean="0"/>
              <a:t> </a:t>
            </a:r>
            <a:r>
              <a:rPr lang="en-US" b="1" dirty="0" err="1" smtClean="0"/>
              <a:t>пољу</a:t>
            </a:r>
            <a:r>
              <a:rPr lang="en-US" b="1" dirty="0" smtClean="0"/>
              <a:t> </a:t>
            </a:r>
            <a:r>
              <a:rPr lang="en-US" b="1" dirty="0" err="1" smtClean="0"/>
              <a:t>Косову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i="1" dirty="0" smtClean="0"/>
              <a:t>1389.</a:t>
            </a:r>
            <a:r>
              <a:rPr lang="sr-Cyrl-RS" i="1" dirty="0" smtClean="0"/>
              <a:t> година Косовске битке</a:t>
            </a:r>
            <a:endParaRPr lang="en-US" i="1" dirty="0" smtClean="0"/>
          </a:p>
          <a:p>
            <a:r>
              <a:rPr lang="en-US" b="1" dirty="0" err="1" smtClean="0"/>
              <a:t>Милош</a:t>
            </a:r>
            <a:r>
              <a:rPr lang="en-US" b="1" dirty="0" smtClean="0"/>
              <a:t> </a:t>
            </a:r>
            <a:r>
              <a:rPr lang="en-US" b="1" dirty="0" err="1" smtClean="0"/>
              <a:t>уби</a:t>
            </a:r>
            <a:r>
              <a:rPr lang="en-US" b="1" dirty="0" smtClean="0"/>
              <a:t> </a:t>
            </a:r>
            <a:r>
              <a:rPr lang="en-US" b="1" dirty="0" err="1" smtClean="0"/>
              <a:t>за</a:t>
            </a:r>
            <a:r>
              <a:rPr lang="en-US" b="1" dirty="0" smtClean="0"/>
              <a:t> </a:t>
            </a:r>
            <a:r>
              <a:rPr lang="en-US" b="1" dirty="0" err="1" smtClean="0"/>
              <a:t>Лазу</a:t>
            </a:r>
            <a:r>
              <a:rPr lang="en-US" b="1" dirty="0" smtClean="0"/>
              <a:t> </a:t>
            </a:r>
            <a:r>
              <a:rPr lang="en-US" b="1" dirty="0" err="1" smtClean="0"/>
              <a:t>Мурата</a:t>
            </a:r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i="1" dirty="0" smtClean="0"/>
              <a:t>1389.</a:t>
            </a:r>
            <a:r>
              <a:rPr lang="sr-Cyrl-RS" i="1" dirty="0" smtClean="0"/>
              <a:t> година када је била Косовска битка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Историјски догађаји и објашњења који се помињу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</TotalTime>
  <Words>635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Почетак буне против дахија</vt:lpstr>
      <vt:lpstr>“Од Трипуна до Светога Ђурђа сваку ноћцу месец се ваташе”</vt:lpstr>
      <vt:lpstr>“Од Ђурђева до Дмитрова дана све барјаци крвави идоше”</vt:lpstr>
      <vt:lpstr>“Гром загрми на Светога Саву”</vt:lpstr>
      <vt:lpstr>“Сину муња на Часне вериге”</vt:lpstr>
      <vt:lpstr>Увати се сунце у прољеће, у прољеће на Светог Трипуна</vt:lpstr>
      <vt:lpstr>Гледање у тепсију (и тестија)</vt:lpstr>
      <vt:lpstr>Муратова клетва </vt:lpstr>
      <vt:lpstr>Историјски догађаји и објашњења који се помињу</vt:lpstr>
      <vt:lpstr>Историјске дилеме</vt:lpstr>
      <vt:lpstr>Историјске паралеле</vt:lpstr>
      <vt:lpstr>Историјске паралеле</vt:lpstr>
      <vt:lpstr>Простор Карађорђеве Србије</vt:lpstr>
      <vt:lpstr>Национални задатак у устанку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Почетак буне против дахија</dc:title>
  <dc:creator>Dragana</dc:creator>
  <cp:lastModifiedBy>Dragana</cp:lastModifiedBy>
  <cp:revision>24</cp:revision>
  <dcterms:created xsi:type="dcterms:W3CDTF">2014-01-03T19:34:07Z</dcterms:created>
  <dcterms:modified xsi:type="dcterms:W3CDTF">2014-02-17T18:50:56Z</dcterms:modified>
</cp:coreProperties>
</file>